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E2CC-A5F8-49AA-A685-99CC4976A94D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AA60E-7A26-457B-9C43-E5C57C65DA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7518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E2CC-A5F8-49AA-A685-99CC4976A94D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AA60E-7A26-457B-9C43-E5C57C65DA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31766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E2CC-A5F8-49AA-A685-99CC4976A94D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AA60E-7A26-457B-9C43-E5C57C65DA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8667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E2CC-A5F8-49AA-A685-99CC4976A94D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AA60E-7A26-457B-9C43-E5C57C65DA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5632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E2CC-A5F8-49AA-A685-99CC4976A94D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AA60E-7A26-457B-9C43-E5C57C65DA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2990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E2CC-A5F8-49AA-A685-99CC4976A94D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AA60E-7A26-457B-9C43-E5C57C65DA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6541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E2CC-A5F8-49AA-A685-99CC4976A94D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AA60E-7A26-457B-9C43-E5C57C65DA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5297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E2CC-A5F8-49AA-A685-99CC4976A94D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AA60E-7A26-457B-9C43-E5C57C65DA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398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E2CC-A5F8-49AA-A685-99CC4976A94D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AA60E-7A26-457B-9C43-E5C57C65DA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1266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E2CC-A5F8-49AA-A685-99CC4976A94D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AA60E-7A26-457B-9C43-E5C57C65DA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6374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7E2CC-A5F8-49AA-A685-99CC4976A94D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AA60E-7A26-457B-9C43-E5C57C65DA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0598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7E2CC-A5F8-49AA-A685-99CC4976A94D}" type="datetimeFigureOut">
              <a:rPr lang="es-ES" smtClean="0"/>
              <a:t>29/10/2015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FAA60E-7A26-457B-9C43-E5C57C65DAE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1805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411760" y="3356992"/>
            <a:ext cx="6400800" cy="1752600"/>
          </a:xfrm>
        </p:spPr>
        <p:txBody>
          <a:bodyPr/>
          <a:lstStyle/>
          <a:p>
            <a:r>
              <a:rPr lang="es-ES" dirty="0" smtClean="0">
                <a:solidFill>
                  <a:schemeClr val="accent6">
                    <a:lumMod val="75000"/>
                  </a:schemeClr>
                </a:solidFill>
                <a:latin typeface="Bodoni MT Black" pitchFamily="18" charset="0"/>
              </a:rPr>
              <a:t>Por:  Stefany Chavarría Marín </a:t>
            </a:r>
          </a:p>
          <a:p>
            <a:r>
              <a:rPr lang="es-ES" dirty="0" smtClean="0">
                <a:solidFill>
                  <a:schemeClr val="accent6">
                    <a:lumMod val="75000"/>
                  </a:schemeClr>
                </a:solidFill>
                <a:latin typeface="Bodoni MT Black" pitchFamily="18" charset="0"/>
              </a:rPr>
              <a:t>11-02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Bodoni MT Black" pitchFamily="18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935897" y="836712"/>
            <a:ext cx="5112568" cy="144016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9974207"/>
              </a:avLst>
            </a:prstTxWarp>
            <a:spAutoFit/>
          </a:bodyPr>
          <a:lstStyle/>
          <a:p>
            <a:pPr algn="ctr"/>
            <a:r>
              <a:rPr lang="es-ES" sz="8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doni MT Black" pitchFamily="18" charset="0"/>
              </a:rPr>
              <a:t>ENERGIA</a:t>
            </a:r>
            <a:endParaRPr lang="es-ES" sz="8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odoni MT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7037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 rot="21021341">
            <a:off x="942051" y="3088686"/>
            <a:ext cx="6400800" cy="1752600"/>
          </a:xfrm>
        </p:spPr>
        <p:txBody>
          <a:bodyPr>
            <a:normAutofit fontScale="92500" lnSpcReduction="10000"/>
          </a:bodyPr>
          <a:lstStyle/>
          <a:p>
            <a:r>
              <a:rPr lang="es-ES" dirty="0" smtClean="0">
                <a:solidFill>
                  <a:schemeClr val="accent4">
                    <a:lumMod val="50000"/>
                  </a:schemeClr>
                </a:solidFill>
                <a:latin typeface="Bodoni MT Black" pitchFamily="18" charset="0"/>
              </a:rPr>
              <a:t>Es la capacidad de realizar trabajos, fuerzas ,movimientos. No podemos verla ,solo descubrimos  sus efectos </a:t>
            </a:r>
            <a:endParaRPr lang="es-ES" dirty="0">
              <a:solidFill>
                <a:schemeClr val="accent4">
                  <a:lumMod val="50000"/>
                </a:schemeClr>
              </a:solidFill>
              <a:latin typeface="Bodoni MT Black" pitchFamily="18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494511" y="1052736"/>
            <a:ext cx="59297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accent4">
                    <a:lumMod val="50000"/>
                  </a:schemeClr>
                </a:solidFill>
                <a:effectLst/>
              </a:rPr>
              <a:t>¿Qué es la energía ?</a:t>
            </a:r>
            <a:endParaRPr lang="es-ES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accent4">
                  <a:lumMod val="5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11191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FF0000"/>
                </a:solidFill>
              </a:rPr>
              <a:t>Las reacciones van </a:t>
            </a:r>
            <a:r>
              <a:rPr lang="es-ES" dirty="0" smtClean="0">
                <a:solidFill>
                  <a:srgbClr val="FF0000"/>
                </a:solidFill>
              </a:rPr>
              <a:t>acompañadas de </a:t>
            </a:r>
            <a:r>
              <a:rPr lang="es-ES" b="1" dirty="0" smtClean="0">
                <a:solidFill>
                  <a:srgbClr val="FF0000"/>
                </a:solidFill>
              </a:rPr>
              <a:t>un desprendimi</a:t>
            </a:r>
            <a:r>
              <a:rPr lang="es-ES" dirty="0" smtClean="0">
                <a:solidFill>
                  <a:srgbClr val="FF0000"/>
                </a:solidFill>
              </a:rPr>
              <a:t>ento ,o en otros </a:t>
            </a:r>
            <a:r>
              <a:rPr lang="es-ES" b="1" dirty="0" smtClean="0">
                <a:solidFill>
                  <a:srgbClr val="FF0000"/>
                </a:solidFill>
              </a:rPr>
              <a:t>casos una absorción de energía </a:t>
            </a:r>
            <a:endParaRPr lang="es-ES" b="1" dirty="0">
              <a:solidFill>
                <a:srgbClr val="FF0000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835696" y="476672"/>
            <a:ext cx="5328592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isometricOffAxis1Righ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ES" sz="8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Energía Química </a:t>
            </a:r>
            <a:endParaRPr lang="es-ES" sz="8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8724485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3000" r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2996952"/>
            <a:ext cx="5000600" cy="3649960"/>
          </a:xfrm>
        </p:spPr>
        <p:txBody>
          <a:bodyPr/>
          <a:lstStyle/>
          <a:p>
            <a:r>
              <a:rPr lang="es-ES" dirty="0" smtClean="0">
                <a:solidFill>
                  <a:srgbClr val="00B0F0"/>
                </a:solidFill>
                <a:latin typeface="Algerian" pitchFamily="82" charset="0"/>
              </a:rPr>
              <a:t>Es la energía que posee una maquina cuando se encuentra en movimiento </a:t>
            </a:r>
            <a:endParaRPr lang="es-ES" dirty="0">
              <a:solidFill>
                <a:srgbClr val="00B0F0"/>
              </a:solidFill>
              <a:latin typeface="Algerian" pitchFamily="82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961058" y="908720"/>
            <a:ext cx="64636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  <a:reflection blurRad="12700" stA="28000" endPos="45000" dist="1000" dir="5400000" sy="-100000" algn="bl" rotWithShape="0"/>
                </a:effectLst>
                <a:latin typeface="Algerian" pitchFamily="82" charset="0"/>
              </a:rPr>
              <a:t>Energía cinética </a:t>
            </a:r>
            <a:endParaRPr lang="es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glow rad="63500">
                  <a:schemeClr val="accent5">
                    <a:satMod val="175000"/>
                    <a:alpha val="40000"/>
                  </a:schemeClr>
                </a:glow>
                <a:reflection blurRad="12700" stA="28000" endPos="45000" dist="1000" dir="5400000" sy="-100000" algn="bl" rotWithShape="0"/>
              </a:effectLst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59341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accent5">
                    <a:lumMod val="75000"/>
                  </a:schemeClr>
                </a:solidFill>
                <a:latin typeface="Bauhaus 93" pitchFamily="82" charset="0"/>
              </a:rPr>
              <a:t>Energía liberada en forma de calor, obtenida de a naturaleza</a:t>
            </a:r>
            <a:endParaRPr lang="es-ES" dirty="0">
              <a:solidFill>
                <a:schemeClr val="accent5">
                  <a:lumMod val="75000"/>
                </a:schemeClr>
              </a:solidFill>
              <a:latin typeface="Bauhaus 93" pitchFamily="82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483768" y="1268760"/>
            <a:ext cx="554461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ES" sz="5400" b="1" cap="none" spc="0" dirty="0" smtClean="0">
                <a:ln/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Bauhaus 93" pitchFamily="82" charset="0"/>
              </a:rPr>
              <a:t>Energía térmica </a:t>
            </a:r>
            <a:endParaRPr lang="es-ES" sz="5400" b="1" cap="none" spc="0" dirty="0">
              <a:ln/>
              <a:solidFill>
                <a:schemeClr val="accent5">
                  <a:lumMod val="60000"/>
                  <a:lumOff val="40000"/>
                </a:schemeClr>
              </a:solidFill>
              <a:effectLst/>
              <a:latin typeface="Bauhaus 93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9955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11561" y="2564904"/>
            <a:ext cx="4824536" cy="3672408"/>
          </a:xfrm>
        </p:spPr>
        <p:txBody>
          <a:bodyPr>
            <a:normAutofit/>
          </a:bodyPr>
          <a:lstStyle/>
          <a:p>
            <a:r>
              <a:rPr lang="es-ES" dirty="0">
                <a:solidFill>
                  <a:schemeClr val="tx1"/>
                </a:solidFill>
                <a:latin typeface="Bernard MT Condensed" pitchFamily="18" charset="0"/>
              </a:rPr>
              <a:t> se obtiene al manipular la estructura interna de los átomos. Se puede obtener mediante la división del núcleo</a:t>
            </a:r>
            <a:r>
              <a:rPr lang="es-ES" dirty="0"/>
              <a:t> </a:t>
            </a:r>
          </a:p>
        </p:txBody>
      </p:sp>
      <p:sp>
        <p:nvSpPr>
          <p:cNvPr id="4" name="3 Rectángulo"/>
          <p:cNvSpPr/>
          <p:nvPr/>
        </p:nvSpPr>
        <p:spPr>
          <a:xfrm>
            <a:off x="1279504" y="836712"/>
            <a:ext cx="66768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Bernard MT Condensed" pitchFamily="18" charset="0"/>
              </a:rPr>
              <a:t>Energía nuclear </a:t>
            </a:r>
            <a:endParaRPr lang="es-E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Bernard MT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432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79</Words>
  <Application>Microsoft Office PowerPoint</Application>
  <PresentationFormat>Presentación en pantalla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4</cp:revision>
  <dcterms:created xsi:type="dcterms:W3CDTF">2015-10-29T22:03:25Z</dcterms:created>
  <dcterms:modified xsi:type="dcterms:W3CDTF">2015-10-29T22:36:02Z</dcterms:modified>
</cp:coreProperties>
</file>